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B2554A-1425-42A3-8F2C-B30FE7FADD4E}" v="11" dt="2025-08-28T10:49:09.8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6CCFE-DE37-1231-1F1E-E0C8CC07B6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9A7F44-240B-5384-D871-BE60233C92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33032-B55B-82C9-4CE6-4FDC7CE9A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6A2B0-6C7B-D9B8-9057-405AF068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921F8-2BCA-3026-46EB-16AB10E9D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731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3F5AB-9CE4-CE01-7405-C3EDA01DB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19BC67-A21C-B91E-11F0-42205A28C1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06E72-F00B-EDA7-A9B4-6CD4E25CA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7D949-B91E-CDC8-B033-17107E69E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349DA-F2C4-3A41-C4D7-5A22287BF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576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03A044-F9C7-5528-CF28-886D14177B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D9424A-7CCA-0E93-2E71-DB746D2E9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A59B9-6735-7409-D522-D749F2600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FE01B-DEAB-1CC8-8739-1BD2D387E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AC789-85D6-E922-4004-2EF95EC95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188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8D71A-7D21-274F-741A-772A09CD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445F7-D42A-8CFF-EF15-94F463145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50C95-42E6-90E1-4C36-15CA398F6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4850-6F8A-A268-8CF8-C5A2433A2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6CFA8-4D3A-E32D-8E1F-ECE6B2881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942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202C6-F53B-A3B8-D448-7E12D3C0E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B4BF2-71C4-05FF-609C-217DC11EA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9CC4F-D548-8CD5-E217-8BAE8470C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B9440-B64B-1246-7A6F-B6E39C812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2144B-A97E-8710-783E-10545A70D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616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3006F-B891-2C61-333B-9D0CC2D8C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D09A3-481F-7EF9-707F-A7B4F6BF4C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732917-54AF-D8D0-95F3-AA41D48938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5CD5B-9B99-7963-23AC-AEB7BFCE5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50DDE0-5BBB-A884-4F52-F726CC7D9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BB284C-A6C7-2B6D-A0CE-91B3BCF5C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583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CE854-7EDD-9D1F-66AD-D1ABDD0A8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7D178-DC47-1747-14A7-6EF08FCBC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AC409D-313E-F8F0-A90C-E768B7E2F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9938D3-0F07-23A6-3AD4-039FBAEC8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894DF6-B639-6975-059A-0F9292E3DF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8D3A07-BED2-F54F-194B-68E9326FE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AD04D9-04C7-42D5-939C-A90FB0657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2D53B8-95B0-E578-C905-5E9C0C70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493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8B1C4-2522-AF14-7664-83DB9DA90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6105B8-11A7-A697-6DF9-D0E4D2CF5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6493B1-4E5E-95A2-CEC5-106322F47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8C6430-3D08-FA24-CCD9-8AFADA26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40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30D6E5-F10F-5373-FC71-56FB076EB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EE0A0A-E904-6324-14D9-0756176FB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39E5F-41A5-394A-BCDD-54339E2E7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00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270E1-8145-2628-86F2-8C49A979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78F3D-7E58-FCA3-C34A-A333AAB68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8165F4-8008-F9D5-8869-327963B41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F4C6C9-B6D4-0F54-EA7C-B521D7C3C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34633-26E7-FDF1-B232-86062A5C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432028-56C4-CE25-BD03-9E4F7ABF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461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B2685-5A78-A928-17D1-34ED423E4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E365B-05CF-0867-1EAE-7ECD2C9AAC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796563-F559-158D-5ECF-F0E8CCC4C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67A79-F33D-D14B-E296-AA6CBFB4D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BF26D8-D059-E96C-9C90-20240E125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A80FF5-4386-B7A2-FE29-87A3A6C73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000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86C8EC-6340-A4EF-AE63-295564356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C9B213-2D21-3C11-6A64-A81476824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9D8A5-6E1E-AAC9-F073-51C9C0968F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0B1B5E-7393-4E47-8FAD-7F98AFEB67F6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4450E-F4DB-D6A2-4EF6-5376E7F2B7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87BC1-8CDD-3A52-3C98-1A6FDF5609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124D94-05B6-43C9-972F-2181E5DFB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60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905DE-910C-601F-D621-713D3E184D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Positive lists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7DEB0D-F954-A21F-A5B6-B177DD1E53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Louis Kenway</a:t>
            </a:r>
          </a:p>
        </p:txBody>
      </p:sp>
    </p:spTree>
    <p:extLst>
      <p:ext uri="{BB962C8B-B14F-4D97-AF65-F5344CB8AC3E}">
        <p14:creationId xmlns:p14="http://schemas.microsoft.com/office/powerpoint/2010/main" val="3187236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AB25D-047D-EE3D-A90E-4179D73D8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 positive list?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BA5F0-C226-293A-E12D-5801A307D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List of animals suitable to keep as pets</a:t>
            </a:r>
          </a:p>
          <a:p>
            <a:r>
              <a:rPr lang="en-GB" dirty="0"/>
              <a:t>All animals not on the list would be prohibited as pets</a:t>
            </a:r>
          </a:p>
          <a:p>
            <a:r>
              <a:rPr lang="en-GB" dirty="0"/>
              <a:t>This is a simple way of making clear guidelines for pet owners and the pet trade</a:t>
            </a:r>
          </a:p>
          <a:p>
            <a:r>
              <a:rPr lang="en-GB" dirty="0"/>
              <a:t>It would be the same for every country in Europe</a:t>
            </a:r>
          </a:p>
        </p:txBody>
      </p:sp>
    </p:spTree>
    <p:extLst>
      <p:ext uri="{BB962C8B-B14F-4D97-AF65-F5344CB8AC3E}">
        <p14:creationId xmlns:p14="http://schemas.microsoft.com/office/powerpoint/2010/main" val="1261651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06860-A054-B21F-C94A-1D214BABD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would it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6E05A-5911-D947-BBC3-6D3CEA280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It would be based on scientific evidence</a:t>
            </a:r>
          </a:p>
          <a:p>
            <a:r>
              <a:rPr lang="en-GB" dirty="0"/>
              <a:t>The list could be updated at any time</a:t>
            </a:r>
          </a:p>
        </p:txBody>
      </p:sp>
    </p:spTree>
    <p:extLst>
      <p:ext uri="{BB962C8B-B14F-4D97-AF65-F5344CB8AC3E}">
        <p14:creationId xmlns:p14="http://schemas.microsoft.com/office/powerpoint/2010/main" val="3890203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7A3D2-9EBF-DEB6-4F26-636729F21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the benefits?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E3F5B-8240-04D6-9BC9-8247C3643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Animal Welfare</a:t>
            </a:r>
          </a:p>
          <a:p>
            <a:r>
              <a:rPr lang="en-GB" dirty="0"/>
              <a:t>Public health and safety</a:t>
            </a:r>
          </a:p>
          <a:p>
            <a:r>
              <a:rPr lang="en-GB" dirty="0"/>
              <a:t>Protects the environment (from risks of catching banned animals and if they escaped)</a:t>
            </a:r>
          </a:p>
          <a:p>
            <a:r>
              <a:rPr lang="en-GB" dirty="0"/>
              <a:t>Creates one simple system for Europe</a:t>
            </a:r>
          </a:p>
        </p:txBody>
      </p:sp>
    </p:spTree>
    <p:extLst>
      <p:ext uri="{BB962C8B-B14F-4D97-AF65-F5344CB8AC3E}">
        <p14:creationId xmlns:p14="http://schemas.microsoft.com/office/powerpoint/2010/main" val="135751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DA7B9-5AF0-499B-0C6A-D16DBF9FF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are already working on these lists</a:t>
            </a:r>
          </a:p>
        </p:txBody>
      </p:sp>
      <p:pic>
        <p:nvPicPr>
          <p:cNvPr id="1026" name="Picture 2" descr="Luxembourg Animal and Pet Laws | How Animals Are Treated in 2025 —  Luxtoday.lu">
            <a:extLst>
              <a:ext uri="{FF2B5EF4-FFF2-40B4-BE49-F238E27FC236}">
                <a16:creationId xmlns:a16="http://schemas.microsoft.com/office/drawing/2014/main" id="{E0EAA27E-BD57-9DEE-7F1A-2BF6E828B0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144" y="1825625"/>
            <a:ext cx="8297333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EA819C-CCEE-DC8B-E9BB-3EE31D37D1E6}"/>
              </a:ext>
            </a:extLst>
          </p:cNvPr>
          <p:cNvSpPr txBox="1"/>
          <p:nvPr/>
        </p:nvSpPr>
        <p:spPr>
          <a:xfrm>
            <a:off x="1930400" y="1584960"/>
            <a:ext cx="3663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 – europgroupforanimals.org</a:t>
            </a:r>
          </a:p>
        </p:txBody>
      </p:sp>
    </p:spTree>
    <p:extLst>
      <p:ext uri="{BB962C8B-B14F-4D97-AF65-F5344CB8AC3E}">
        <p14:creationId xmlns:p14="http://schemas.microsoft.com/office/powerpoint/2010/main" val="1249295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4C4B7-2C6D-EB9A-6855-2B804C313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Let’s hope these pets make it on the list</a:t>
            </a:r>
          </a:p>
        </p:txBody>
      </p:sp>
      <p:pic>
        <p:nvPicPr>
          <p:cNvPr id="2050" name="Picture 2" descr="Favourite Pet - Schoolchild Survey - Graph from Education Quizzes &#10;">
            <a:extLst>
              <a:ext uri="{FF2B5EF4-FFF2-40B4-BE49-F238E27FC236}">
                <a16:creationId xmlns:a16="http://schemas.microsoft.com/office/drawing/2014/main" id="{36A0FAFB-4986-A32F-95FA-4DB47ADCDC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2461257"/>
            <a:ext cx="7117080" cy="423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011EF1-EC4A-8052-B3A0-534FB41FA229}"/>
              </a:ext>
            </a:extLst>
          </p:cNvPr>
          <p:cNvSpPr txBox="1"/>
          <p:nvPr/>
        </p:nvSpPr>
        <p:spPr>
          <a:xfrm>
            <a:off x="1920240" y="6695920"/>
            <a:ext cx="333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 – educationquizzes.com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D30B5-B3FD-5007-0214-0EA98BC4C610}"/>
              </a:ext>
            </a:extLst>
          </p:cNvPr>
          <p:cNvSpPr txBox="1"/>
          <p:nvPr/>
        </p:nvSpPr>
        <p:spPr>
          <a:xfrm>
            <a:off x="1828800" y="1910080"/>
            <a:ext cx="89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Top 10 pets children would like to own</a:t>
            </a:r>
          </a:p>
        </p:txBody>
      </p:sp>
    </p:spTree>
    <p:extLst>
      <p:ext uri="{BB962C8B-B14F-4D97-AF65-F5344CB8AC3E}">
        <p14:creationId xmlns:p14="http://schemas.microsoft.com/office/powerpoint/2010/main" val="3526637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3CC4C-A554-4049-540E-58FA468F3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068386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144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Positive lists</vt:lpstr>
      <vt:lpstr>What is a positive list?</vt:lpstr>
      <vt:lpstr>How would it work?</vt:lpstr>
      <vt:lpstr>What are the benefits?</vt:lpstr>
      <vt:lpstr>Some are already working on these lists</vt:lpstr>
      <vt:lpstr>Let’s hope these pets make it on the list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Daniel, Polly</dc:creator>
  <cp:lastModifiedBy>Jake Weeks</cp:lastModifiedBy>
  <cp:revision>2</cp:revision>
  <dcterms:created xsi:type="dcterms:W3CDTF">2025-08-28T10:28:51Z</dcterms:created>
  <dcterms:modified xsi:type="dcterms:W3CDTF">2026-08-25T11:35:08Z</dcterms:modified>
</cp:coreProperties>
</file>